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870" y="1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7B595-0E47-46E7-8FA1-809689D88F4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0390" y="4715835"/>
            <a:ext cx="5436909" cy="4466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7" y="9428274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870" y="9428274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500AE-0946-4E35-9435-039BA6760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1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8416-1F1C-4065-9FE7-26AB90FC7BD5}" type="datetime1">
              <a:rPr lang="en-US" smtClean="0"/>
              <a:t>6/23/2021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0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87A6-1751-43EB-9BDE-D1B86B757C12}" type="datetime1">
              <a:rPr lang="en-US" smtClean="0"/>
              <a:t>6/23/2021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BEF-1741-4824-B53D-485E422DC588}" type="datetime1">
              <a:rPr lang="en-US" smtClean="0"/>
              <a:t>6/23/2021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4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68F-4999-40DC-8B27-8D6B18D62E3A}" type="datetime1">
              <a:rPr lang="en-US" smtClean="0"/>
              <a:t>6/23/2021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2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12D6-C53D-4454-864A-4F8B214CF753}" type="datetime1">
              <a:rPr lang="en-US" smtClean="0"/>
              <a:t>6/23/2021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2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2758-97E2-4E90-8B42-E2EC419EDE0F}" type="datetime1">
              <a:rPr lang="en-US" smtClean="0"/>
              <a:t>6/23/2021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1D35-C82B-4BD6-B508-FDC3F58A56CB}" type="datetime1">
              <a:rPr lang="en-US" smtClean="0"/>
              <a:t>6/23/2021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F34F-4710-46C4-B662-7498F1C1A397}" type="datetime1">
              <a:rPr lang="en-US" smtClean="0"/>
              <a:t>6/23/2021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E043-E6AB-45B7-A4B3-2132D9855375}" type="datetime1">
              <a:rPr lang="en-US" smtClean="0"/>
              <a:t>6/23/2021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9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EBB9-307B-4F00-80BC-129E171FDC3A}" type="datetime1">
              <a:rPr lang="en-US" smtClean="0"/>
              <a:t>6/23/2021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4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82C-62CB-4237-80AB-B2A6144313C0}" type="datetime1">
              <a:rPr lang="en-US" smtClean="0"/>
              <a:t>6/23/2021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8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l="28000" t="23000" r="26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BC96-8C19-408E-9EF6-7BCF8CE24CBC}" type="datetime1">
              <a:rPr lang="en-US" smtClean="0"/>
              <a:t>6/23/2021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2808A-2BDF-4467-A01B-8DF999EE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6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l="28000" t="23000" r="26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>
          <a:xfrm>
            <a:off x="467546" y="6597352"/>
            <a:ext cx="8352925" cy="228747"/>
          </a:xfr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sk-SK" sz="10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Centrum celoživotného vzdelávania </a:t>
            </a:r>
            <a:r>
              <a:rPr lang="sk-SK" altLang="sk-SK" sz="10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Ekonomickej univerzity </a:t>
            </a:r>
            <a:r>
              <a:rPr lang="sk-SK" altLang="sk-SK" sz="10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altLang="sk-SK" sz="10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Bratislave, Dolnozemská </a:t>
            </a:r>
            <a:r>
              <a:rPr lang="sk-SK" altLang="sk-SK" sz="10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cesta 1, 852 35 Bratislava, tel.:+421 2 6729 5169</a:t>
            </a:r>
            <a:endParaRPr lang="sk-SK" altLang="sk-SK" sz="1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r"/>
                <a:tab pos="3028950" algn="ctr"/>
                <a:tab pos="6153150" algn="l"/>
              </a:tabLst>
            </a:pPr>
            <a:r>
              <a:rPr kumimoji="0" lang="sk-SK" altLang="sk-SK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</a:t>
            </a:r>
            <a:endParaRPr kumimoji="0" lang="sk-SK" altLang="sk-SK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r"/>
                <a:tab pos="3028950" algn="ctr"/>
                <a:tab pos="6153150" algn="l"/>
              </a:tabLst>
            </a:pP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				         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1115616" y="75541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k-SK" b="1" dirty="0">
                <a:solidFill>
                  <a:srgbClr val="0070C0"/>
                </a:solidFill>
              </a:rPr>
              <a:t>Detská ekonomická univerzita 2021 - LETOM SVETOM S </a:t>
            </a:r>
            <a:r>
              <a:rPr lang="sk-SK" b="1" dirty="0" smtClean="0">
                <a:solidFill>
                  <a:srgbClr val="0070C0"/>
                </a:solidFill>
              </a:rPr>
              <a:t>DEU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640453" y="1196752"/>
            <a:ext cx="8196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dirty="0"/>
              <a:t>Program Letom svetom s Detskou ekonomickou </a:t>
            </a:r>
            <a:r>
              <a:rPr lang="sk-SK" sz="1200" dirty="0" smtClean="0"/>
              <a:t>univerzitou </a:t>
            </a:r>
            <a:r>
              <a:rPr lang="sk-SK" sz="1200" dirty="0"/>
              <a:t>sa realizuje v termíne od 19. júla do 23. júla 2021. Jeho cieľom je spoznávanie jedinečnosti vybraných krajín sveta. </a:t>
            </a:r>
            <a:endParaRPr lang="en-US" sz="1200" dirty="0"/>
          </a:p>
        </p:txBody>
      </p:sp>
      <p:sp>
        <p:nvSpPr>
          <p:cNvPr id="19" name="BlokTextu 18"/>
          <p:cNvSpPr txBox="1"/>
          <p:nvPr/>
        </p:nvSpPr>
        <p:spPr>
          <a:xfrm>
            <a:off x="467546" y="1789941"/>
            <a:ext cx="432048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k-SK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Deň: 19.7.2021 /pondelok/</a:t>
            </a:r>
          </a:p>
          <a:p>
            <a:pPr marL="171450" lvl="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b="1" dirty="0">
                <a:ea typeface="Calibri"/>
                <a:cs typeface="Times New Roman"/>
              </a:rPr>
              <a:t>slávnostná imatrikulácia </a:t>
            </a:r>
            <a:r>
              <a:rPr lang="sk-SK" sz="1200" dirty="0">
                <a:ea typeface="Calibri"/>
                <a:cs typeface="Times New Roman"/>
              </a:rPr>
              <a:t>študentov Letom svetom s DEU </a:t>
            </a:r>
          </a:p>
          <a:p>
            <a:pPr lvl="0">
              <a:tabLst>
                <a:tab pos="457200" algn="l"/>
              </a:tabLst>
            </a:pPr>
            <a:r>
              <a:rPr lang="sk-SK" sz="1200" dirty="0">
                <a:solidFill>
                  <a:srgbClr val="0070C0"/>
                </a:solidFill>
                <a:ea typeface="Calibri"/>
                <a:cs typeface="Times New Roman"/>
              </a:rPr>
              <a:t>Program zameraný na krajinu - </a:t>
            </a:r>
            <a:r>
              <a:rPr lang="sk-SK" sz="1200" b="1" dirty="0">
                <a:solidFill>
                  <a:srgbClr val="0070C0"/>
                </a:solidFill>
                <a:ea typeface="Calibri"/>
                <a:cs typeface="Times New Roman"/>
              </a:rPr>
              <a:t>Brazília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spoznaj Brazíliu trochu inak: </a:t>
            </a:r>
            <a:r>
              <a:rPr lang="sk-SK" sz="1200" b="1" dirty="0">
                <a:ea typeface="Calibri"/>
                <a:cs typeface="Times New Roman"/>
              </a:rPr>
              <a:t>„</a:t>
            </a:r>
            <a:r>
              <a:rPr lang="sk-SK" sz="1200" b="1" dirty="0" smtClean="0">
                <a:ea typeface="Calibri"/>
                <a:cs typeface="Times New Roman"/>
              </a:rPr>
              <a:t>Brazília - </a:t>
            </a:r>
            <a:r>
              <a:rPr lang="sk-SK" sz="1200" b="1" dirty="0">
                <a:ea typeface="Calibri"/>
                <a:cs typeface="Times New Roman"/>
              </a:rPr>
              <a:t>navštívte nás a milujte nás“  </a:t>
            </a:r>
            <a:r>
              <a:rPr lang="sk-SK" sz="1200" dirty="0">
                <a:ea typeface="Calibri"/>
                <a:cs typeface="Times New Roman"/>
              </a:rPr>
              <a:t>Veľvyslanectvo Brazílskej federatívnej republiky </a:t>
            </a:r>
            <a:r>
              <a:rPr lang="sk-SK" sz="1200" dirty="0" smtClean="0">
                <a:ea typeface="Calibri"/>
                <a:cs typeface="Times New Roman"/>
              </a:rPr>
              <a:t/>
            </a:r>
            <a:br>
              <a:rPr lang="sk-SK" sz="1200" dirty="0" smtClean="0">
                <a:ea typeface="Calibri"/>
                <a:cs typeface="Times New Roman"/>
              </a:rPr>
            </a:br>
            <a:r>
              <a:rPr lang="sk-SK" sz="1200" dirty="0" smtClean="0">
                <a:ea typeface="Calibri"/>
                <a:cs typeface="Times New Roman"/>
              </a:rPr>
              <a:t>v </a:t>
            </a:r>
            <a:r>
              <a:rPr lang="sk-SK" sz="1200" dirty="0">
                <a:ea typeface="Calibri"/>
                <a:cs typeface="Times New Roman"/>
              </a:rPr>
              <a:t>Bratislave </a:t>
            </a:r>
            <a:br>
              <a:rPr lang="sk-SK" sz="1200" dirty="0">
                <a:ea typeface="Calibri"/>
                <a:cs typeface="Times New Roman"/>
              </a:rPr>
            </a:br>
            <a:r>
              <a:rPr lang="sk-SK" sz="1200" dirty="0">
                <a:ea typeface="Calibri"/>
                <a:cs typeface="Times New Roman"/>
              </a:rPr>
              <a:t>v spolupráci s Brazílsko-slovenskou obchodnou komorou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prezentácia o </a:t>
            </a:r>
            <a:r>
              <a:rPr lang="sk-SK" sz="1200" dirty="0" smtClean="0">
                <a:ea typeface="Calibri"/>
                <a:cs typeface="Times New Roman"/>
              </a:rPr>
              <a:t>Brazílii - história</a:t>
            </a:r>
            <a:r>
              <a:rPr lang="sk-SK" sz="1200" dirty="0">
                <a:ea typeface="Calibri"/>
                <a:cs typeface="Times New Roman"/>
              </a:rPr>
              <a:t>, Amazon, fotografie, brazílska Bratislava, spoločnosti na Slovensku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prezentácia bojového umenia: </a:t>
            </a:r>
            <a:r>
              <a:rPr lang="sk-SK" sz="1200" dirty="0" err="1">
                <a:ea typeface="Calibri"/>
                <a:cs typeface="Times New Roman"/>
              </a:rPr>
              <a:t>Capoeira</a:t>
            </a:r>
            <a:r>
              <a:rPr lang="sk-SK" sz="1200" dirty="0">
                <a:ea typeface="Calibri"/>
                <a:cs typeface="Times New Roman"/>
              </a:rPr>
              <a:t>, </a:t>
            </a:r>
            <a:r>
              <a:rPr lang="sk-SK" sz="1200" dirty="0" smtClean="0">
                <a:ea typeface="Calibri"/>
                <a:cs typeface="Times New Roman"/>
              </a:rPr>
              <a:t>brazílsky </a:t>
            </a:r>
            <a:r>
              <a:rPr lang="sk-SK" sz="1200" dirty="0">
                <a:ea typeface="Calibri"/>
                <a:cs typeface="Times New Roman"/>
              </a:rPr>
              <a:t>bojový tanec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vedomostný kvíz o zaujímavé ceny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športové hry v areáli </a:t>
            </a:r>
            <a:r>
              <a:rPr lang="sk-SK" sz="1200" b="1" dirty="0">
                <a:ea typeface="Calibri"/>
                <a:cs typeface="Times New Roman"/>
              </a:rPr>
              <a:t>Slávia </a:t>
            </a:r>
            <a:r>
              <a:rPr lang="sk-SK" sz="1200" b="1" dirty="0" err="1">
                <a:ea typeface="Calibri"/>
                <a:cs typeface="Times New Roman"/>
              </a:rPr>
              <a:t>Agrofert</a:t>
            </a:r>
            <a:endParaRPr lang="sk-SK" sz="1200" b="1" dirty="0">
              <a:ea typeface="Calibri"/>
              <a:cs typeface="Times New Roman"/>
            </a:endParaRPr>
          </a:p>
          <a:p>
            <a:pPr lvl="0">
              <a:tabLst>
                <a:tab pos="457200" algn="l"/>
              </a:tabLst>
            </a:pPr>
            <a:endParaRPr lang="sk-SK" sz="12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  <a:tabLst>
                <a:tab pos="457200" algn="l"/>
              </a:tabLst>
            </a:pPr>
            <a:r>
              <a:rPr lang="sk-SK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Deň: 20.7.2021 /utorok/ </a:t>
            </a:r>
          </a:p>
          <a:p>
            <a:pPr lvl="0">
              <a:tabLst>
                <a:tab pos="457200" algn="l"/>
              </a:tabLst>
            </a:pPr>
            <a:r>
              <a:rPr lang="sk-SK" sz="1200" dirty="0">
                <a:solidFill>
                  <a:srgbClr val="0070C0"/>
                </a:solidFill>
                <a:ea typeface="Calibri"/>
                <a:cs typeface="Times New Roman"/>
              </a:rPr>
              <a:t>Program zameraný na krajinu - </a:t>
            </a:r>
            <a:r>
              <a:rPr lang="sk-SK" sz="1200" b="1" dirty="0">
                <a:solidFill>
                  <a:srgbClr val="0070C0"/>
                </a:solidFill>
                <a:ea typeface="Calibri"/>
                <a:cs typeface="Times New Roman"/>
              </a:rPr>
              <a:t>India</a:t>
            </a:r>
            <a:endParaRPr lang="sk-SK" sz="1200" dirty="0"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spoznaj Indiu trochu inak: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„Čarovná India“ 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- Indická obchodná komora, prezentácia o  Indii (videá, obrázky, zážitky, svedectvá)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pohybové aktivity indického charakteru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obed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v indickej reštaurácii </a:t>
            </a:r>
            <a:r>
              <a:rPr lang="sk-SK" sz="1200" dirty="0" err="1">
                <a:solidFill>
                  <a:prstClr val="black"/>
                </a:solidFill>
                <a:ea typeface="Calibri"/>
                <a:cs typeface="Times New Roman"/>
              </a:rPr>
              <a:t>Panjab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sk-SK" sz="1200" dirty="0" err="1">
                <a:solidFill>
                  <a:prstClr val="black"/>
                </a:solidFill>
                <a:ea typeface="Calibri"/>
                <a:cs typeface="Times New Roman"/>
              </a:rPr>
              <a:t>Dhaba</a:t>
            </a:r>
            <a:endParaRPr lang="sk-SK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prehliadka spoločnosti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INDIMEX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 s veľkoobchodným predajom orientálneho tovaru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športové hry v areáli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Slávia </a:t>
            </a:r>
            <a:r>
              <a:rPr lang="sk-SK" sz="1200" b="1" dirty="0" err="1">
                <a:solidFill>
                  <a:prstClr val="black"/>
                </a:solidFill>
                <a:ea typeface="Calibri"/>
                <a:cs typeface="Times New Roman"/>
              </a:rPr>
              <a:t>Agrofert</a:t>
            </a:r>
            <a:endParaRPr lang="sk-SK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tabLst>
                <a:tab pos="457200" algn="l"/>
                <a:tab pos="3678238" algn="l"/>
              </a:tabLst>
            </a:pPr>
            <a:endParaRPr lang="sk-SK" sz="900" b="1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4738655" y="1789941"/>
            <a:ext cx="4212436" cy="43088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3678238" algn="l"/>
              </a:tabLst>
            </a:pPr>
            <a:r>
              <a:rPr lang="sk-SK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Deň: 21.7.2021 /streda/</a:t>
            </a:r>
          </a:p>
          <a:p>
            <a:pPr lvl="0">
              <a:tabLst>
                <a:tab pos="457200" algn="l"/>
              </a:tabLst>
            </a:pPr>
            <a:r>
              <a:rPr lang="sk-SK" sz="1200" dirty="0">
                <a:solidFill>
                  <a:srgbClr val="0070C0"/>
                </a:solidFill>
                <a:ea typeface="Calibri"/>
                <a:cs typeface="Times New Roman"/>
              </a:rPr>
              <a:t>Program zameraný na krajinu - </a:t>
            </a:r>
            <a:r>
              <a:rPr lang="sk-SK" sz="1200" b="1" dirty="0">
                <a:solidFill>
                  <a:srgbClr val="0070C0"/>
                </a:solidFill>
                <a:ea typeface="Calibri"/>
                <a:cs typeface="Times New Roman"/>
              </a:rPr>
              <a:t>Japonsko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spoznaj Japonsko trochu inak: </a:t>
            </a:r>
            <a:r>
              <a:rPr lang="sk-SK" sz="1200" b="1" dirty="0" smtClean="0">
                <a:solidFill>
                  <a:prstClr val="black"/>
                </a:solidFill>
                <a:ea typeface="Calibri"/>
                <a:cs typeface="Times New Roman"/>
              </a:rPr>
              <a:t>„</a:t>
            </a:r>
            <a:r>
              <a:rPr lang="sk-SK" sz="12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Cool</a:t>
            </a:r>
            <a:r>
              <a:rPr lang="sk-SK" sz="1200" b="1" dirty="0" smtClean="0">
                <a:solidFill>
                  <a:prstClr val="black"/>
                </a:solidFill>
                <a:ea typeface="Calibri"/>
                <a:cs typeface="Times New Roman"/>
              </a:rPr>
              <a:t> Japan“ </a:t>
            </a:r>
            <a:endParaRPr lang="sk-SK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otvorenie japonského dňa - J.E. p. </a:t>
            </a:r>
            <a:r>
              <a:rPr lang="sk-SK" sz="1200" dirty="0" err="1">
                <a:solidFill>
                  <a:prstClr val="black"/>
                </a:solidFill>
                <a:ea typeface="Calibri"/>
                <a:cs typeface="Times New Roman"/>
              </a:rPr>
              <a:t>Makoto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sk-SK" sz="1200" dirty="0" err="1">
                <a:solidFill>
                  <a:prstClr val="black"/>
                </a:solidFill>
                <a:ea typeface="Calibri"/>
                <a:cs typeface="Times New Roman"/>
              </a:rPr>
              <a:t>Nakagawa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, mimoriadny </a:t>
            </a:r>
            <a:b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a splnomocnený veľvyslanec Japonska v SR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 smtClean="0">
                <a:solidFill>
                  <a:prstClr val="black"/>
                </a:solidFill>
                <a:ea typeface="Calibri"/>
                <a:cs typeface="Times New Roman"/>
              </a:rPr>
              <a:t>prezentácia o Japonsku a živote v ňom</a:t>
            </a:r>
            <a:endParaRPr lang="sk-SK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 smtClean="0">
                <a:solidFill>
                  <a:prstClr val="black"/>
                </a:solidFill>
                <a:ea typeface="Calibri"/>
                <a:cs typeface="Times New Roman"/>
              </a:rPr>
              <a:t>predstavenie </a:t>
            </a:r>
            <a:r>
              <a:rPr lang="sk-SK" sz="1200" b="1" dirty="0" err="1">
                <a:solidFill>
                  <a:prstClr val="black"/>
                </a:solidFill>
                <a:ea typeface="Calibri"/>
                <a:cs typeface="Times New Roman"/>
              </a:rPr>
              <a:t>Minebea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 - významnej japonskej investície v SR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obed podávaný Veľvyslanectvom Japonska v SR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fotografický workshop spoločnosťou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Canon Slovakia s.r.o.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workshop o japonskej kultúre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športové hry v areáli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Slávia </a:t>
            </a:r>
            <a:r>
              <a:rPr lang="sk-SK" sz="1200" b="1" dirty="0" err="1">
                <a:solidFill>
                  <a:prstClr val="black"/>
                </a:solidFill>
                <a:ea typeface="Calibri"/>
                <a:cs typeface="Times New Roman"/>
              </a:rPr>
              <a:t>Agrofert</a:t>
            </a:r>
            <a:r>
              <a:rPr lang="sk-SK" sz="1200" b="1" dirty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        </a:t>
            </a:r>
          </a:p>
          <a:p>
            <a:pPr>
              <a:tabLst>
                <a:tab pos="457200" algn="l"/>
              </a:tabLst>
            </a:pPr>
            <a:r>
              <a:rPr lang="sk-SK" sz="1200" b="1" dirty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                               </a:t>
            </a:r>
            <a:endParaRPr lang="sk-SK" sz="12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sk-SK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Deň: 22.7.2021 /štvrtok/</a:t>
            </a:r>
          </a:p>
          <a:p>
            <a:pPr lvl="0">
              <a:tabLst>
                <a:tab pos="457200" algn="l"/>
              </a:tabLst>
            </a:pPr>
            <a:r>
              <a:rPr lang="sk-SK" sz="1200" dirty="0">
                <a:solidFill>
                  <a:srgbClr val="0070C0"/>
                </a:solidFill>
                <a:ea typeface="Calibri"/>
                <a:cs typeface="Times New Roman"/>
              </a:rPr>
              <a:t>Program zameraný na krajinu </a:t>
            </a:r>
            <a:r>
              <a:rPr lang="sk-SK" sz="1200" dirty="0" smtClean="0">
                <a:solidFill>
                  <a:srgbClr val="0070C0"/>
                </a:solidFill>
                <a:ea typeface="Calibri"/>
                <a:cs typeface="Times New Roman"/>
              </a:rPr>
              <a:t>– </a:t>
            </a:r>
            <a:r>
              <a:rPr lang="sk-SK" sz="1200" b="1" dirty="0" smtClean="0">
                <a:solidFill>
                  <a:srgbClr val="0070C0"/>
                </a:solidFill>
                <a:ea typeface="Calibri"/>
                <a:cs typeface="Times New Roman"/>
              </a:rPr>
              <a:t>Kuba</a:t>
            </a:r>
          </a:p>
          <a:p>
            <a:pPr lvl="0">
              <a:tabLst>
                <a:tab pos="457200" algn="l"/>
              </a:tabLst>
            </a:pPr>
            <a:r>
              <a:rPr lang="sk-SK" sz="1200" dirty="0" smtClean="0">
                <a:ea typeface="Calibri"/>
                <a:cs typeface="Times New Roman"/>
              </a:rPr>
              <a:t>spoznaj Kubu </a:t>
            </a:r>
            <a:r>
              <a:rPr lang="sk-SK" sz="1200" dirty="0">
                <a:ea typeface="Calibri"/>
                <a:cs typeface="Times New Roman"/>
              </a:rPr>
              <a:t>trochu inak:</a:t>
            </a:r>
            <a:r>
              <a:rPr lang="sk-SK" sz="1200" b="1" dirty="0">
                <a:ea typeface="Calibri"/>
                <a:cs typeface="Times New Roman"/>
              </a:rPr>
              <a:t> </a:t>
            </a:r>
            <a:r>
              <a:rPr lang="sk-SK" sz="1200" b="1" dirty="0" smtClean="0">
                <a:ea typeface="Calibri"/>
                <a:cs typeface="Times New Roman"/>
              </a:rPr>
              <a:t>„Kuba – Slnečný ostrov“ </a:t>
            </a:r>
          </a:p>
          <a:p>
            <a:pPr lvl="0">
              <a:tabLst>
                <a:tab pos="457200" algn="l"/>
              </a:tabLst>
            </a:pPr>
            <a:r>
              <a:rPr lang="sk-SK" sz="1200" dirty="0" smtClean="0">
                <a:ea typeface="Calibri"/>
                <a:cs typeface="Times New Roman"/>
              </a:rPr>
              <a:t>Veľvyslanectvo Kuby v Slovenskej republike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o</a:t>
            </a:r>
            <a:r>
              <a:rPr lang="sk-SK" sz="1200" dirty="0" smtClean="0">
                <a:ea typeface="Calibri"/>
                <a:cs typeface="Times New Roman"/>
              </a:rPr>
              <a:t>tvorenie kubánskeho dňa – J.E. Yamila Sonia Pita Montes, mimoriadna a splnomocnená veľvyslankyňa Kuby v SR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p</a:t>
            </a:r>
            <a:r>
              <a:rPr lang="sk-SK" sz="1200" dirty="0" smtClean="0">
                <a:ea typeface="Calibri"/>
                <a:cs typeface="Times New Roman"/>
              </a:rPr>
              <a:t>rezentácia Kuby (zaujímavosti </a:t>
            </a:r>
            <a:r>
              <a:rPr lang="sk-SK" sz="1200" dirty="0">
                <a:ea typeface="Calibri"/>
                <a:cs typeface="Times New Roman"/>
              </a:rPr>
              <a:t>a atraktivity, </a:t>
            </a:r>
            <a:r>
              <a:rPr lang="sk-SK" sz="1200" dirty="0" smtClean="0">
                <a:ea typeface="Calibri"/>
                <a:cs typeface="Times New Roman"/>
              </a:rPr>
              <a:t>cestovný ruch)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u</a:t>
            </a:r>
            <a:r>
              <a:rPr lang="sk-SK" sz="1200" dirty="0" smtClean="0">
                <a:solidFill>
                  <a:prstClr val="black"/>
                </a:solidFill>
                <a:ea typeface="Calibri"/>
                <a:cs typeface="Times New Roman"/>
              </a:rPr>
              <a:t>kážka hudby a tanca</a:t>
            </a:r>
            <a:endParaRPr lang="sk-SK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 smtClean="0">
                <a:solidFill>
                  <a:prstClr val="black"/>
                </a:solidFill>
                <a:ea typeface="Calibri"/>
                <a:cs typeface="Times New Roman"/>
              </a:rPr>
              <a:t>športové 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hry v areáli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Slávia Agrofert</a:t>
            </a:r>
            <a:r>
              <a:rPr lang="sk-SK" sz="1200" b="1" dirty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                                       </a:t>
            </a:r>
          </a:p>
        </p:txBody>
      </p:sp>
      <p:sp>
        <p:nvSpPr>
          <p:cNvPr id="15" name="Blok textu 1"/>
          <p:cNvSpPr txBox="1">
            <a:spLocks noChangeArrowheads="1"/>
          </p:cNvSpPr>
          <p:nvPr/>
        </p:nvSpPr>
        <p:spPr bwMode="auto">
          <a:xfrm>
            <a:off x="1142625" y="275288"/>
            <a:ext cx="7808466" cy="48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sk-SK" sz="2400" b="1" dirty="0">
                <a:solidFill>
                  <a:schemeClr val="tx2">
                    <a:lumMod val="75000"/>
                  </a:schemeClr>
                </a:solidFill>
              </a:rPr>
              <a:t>Centrum celoživotného vzdelávania </a:t>
            </a:r>
            <a:r>
              <a:rPr lang="sk-SK" altLang="sk-SK" sz="2400" b="1" dirty="0" smtClean="0">
                <a:solidFill>
                  <a:schemeClr val="tx2">
                    <a:lumMod val="75000"/>
                  </a:schemeClr>
                </a:solidFill>
              </a:rPr>
              <a:t>EU v Bratislave</a:t>
            </a:r>
            <a:endParaRPr lang="sk-SK" altLang="sk-SK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xmlns="" id="{BA166C83-510E-494C-A610-340475C9B1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936000" cy="91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1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l="28000" t="23000" r="26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>
          <a:xfrm>
            <a:off x="467546" y="6525344"/>
            <a:ext cx="8352925" cy="228747"/>
          </a:xfr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sk-SK" sz="10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Centrum celoživotného vzdelávania </a:t>
            </a:r>
            <a:r>
              <a:rPr lang="sk-SK" altLang="sk-SK" sz="10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Ekonomickej univerzity </a:t>
            </a:r>
            <a:r>
              <a:rPr lang="sk-SK" altLang="sk-SK" sz="10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altLang="sk-SK" sz="10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Bratislave, Dolnozemská </a:t>
            </a:r>
            <a:r>
              <a:rPr lang="sk-SK" altLang="sk-SK" sz="10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cesta 1, 852 35 Bratislava, tel.:+421 2 6729 5169</a:t>
            </a:r>
            <a:endParaRPr lang="sk-SK" altLang="sk-SK" sz="1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r"/>
                <a:tab pos="3028950" algn="ctr"/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r"/>
                <a:tab pos="3028950" algn="ctr"/>
                <a:tab pos="6153150" algn="l"/>
              </a:tabLst>
            </a:pPr>
            <a:r>
              <a:rPr kumimoji="0" lang="sk-SK" altLang="sk-SK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</a:t>
            </a:r>
            <a:endParaRPr kumimoji="0" lang="sk-SK" altLang="sk-SK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r"/>
                <a:tab pos="3028950" algn="ctr"/>
                <a:tab pos="6153150" algn="l"/>
              </a:tabLst>
            </a:pP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				         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453767" y="715050"/>
            <a:ext cx="4212436" cy="256993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sk-SK" sz="1200" b="1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Deň</a:t>
            </a:r>
            <a:r>
              <a:rPr lang="sk-SK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: 23.7.2021 /piatok/</a:t>
            </a:r>
          </a:p>
          <a:p>
            <a:pPr marL="171450" lvl="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b="1" dirty="0">
                <a:ea typeface="Calibri"/>
                <a:cs typeface="Times New Roman"/>
              </a:rPr>
              <a:t>slávnostné ukončenie</a:t>
            </a:r>
            <a:r>
              <a:rPr lang="sk-SK" sz="1200" dirty="0">
                <a:ea typeface="Calibri"/>
                <a:cs typeface="Times New Roman"/>
              </a:rPr>
              <a:t>,</a:t>
            </a:r>
            <a:r>
              <a:rPr lang="sk-SK" sz="1200" b="1" dirty="0">
                <a:ea typeface="Calibri"/>
                <a:cs typeface="Times New Roman"/>
              </a:rPr>
              <a:t> </a:t>
            </a:r>
            <a:r>
              <a:rPr lang="sk-SK" sz="1200" dirty="0">
                <a:ea typeface="Calibri"/>
                <a:cs typeface="Times New Roman"/>
              </a:rPr>
              <a:t>promócie a odovzdanie diplomov </a:t>
            </a:r>
          </a:p>
          <a:p>
            <a:pPr lvl="0">
              <a:tabLst>
                <a:tab pos="457200" algn="l"/>
              </a:tabLst>
            </a:pPr>
            <a:r>
              <a:rPr lang="sk-SK" sz="1200" dirty="0">
                <a:solidFill>
                  <a:srgbClr val="0070C0"/>
                </a:solidFill>
                <a:ea typeface="Calibri"/>
                <a:cs typeface="Times New Roman"/>
              </a:rPr>
              <a:t>Program zameraný na krajinu - </a:t>
            </a:r>
            <a:r>
              <a:rPr lang="sk-SK" sz="1200" b="1" dirty="0">
                <a:solidFill>
                  <a:srgbClr val="0070C0"/>
                </a:solidFill>
                <a:ea typeface="Calibri"/>
                <a:cs typeface="Times New Roman"/>
              </a:rPr>
              <a:t>Švédsko</a:t>
            </a:r>
            <a:endParaRPr lang="sk-SK" sz="1200" dirty="0"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spoznaj Švédsko trochu inak: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„Tri korunky </a:t>
            </a:r>
            <a:r>
              <a:rPr lang="sk-SK" sz="1200" b="1" dirty="0">
                <a:ea typeface="Calibri"/>
                <a:cs typeface="Times New Roman"/>
              </a:rPr>
              <a:t>a</a:t>
            </a:r>
            <a:r>
              <a:rPr lang="sk-SK" sz="12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sk-SK" sz="1200" b="1" dirty="0">
                <a:ea typeface="Calibri"/>
                <a:cs typeface="Times New Roman"/>
              </a:rPr>
              <a:t>polnočné slnko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“</a:t>
            </a: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sk-SK" sz="1200" smtClean="0">
                <a:solidFill>
                  <a:prstClr val="black"/>
                </a:solidFill>
                <a:ea typeface="Calibri"/>
                <a:cs typeface="Times New Roman"/>
              </a:rPr>
              <a:t>- Švédske </a:t>
            </a:r>
            <a:r>
              <a:rPr lang="sk-SK" sz="1200" dirty="0" smtClean="0">
                <a:solidFill>
                  <a:prstClr val="black"/>
                </a:solidFill>
                <a:ea typeface="Calibri"/>
                <a:cs typeface="Times New Roman"/>
              </a:rPr>
              <a:t>veľvyslanectvo vo Viedni - Veľvyslanectvo akreditované pre SR v spolupráci so Švédskou obchodnou komorou</a:t>
            </a:r>
            <a:endParaRPr lang="sk-SK" sz="12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cestovateľská prezentácia o Švédsku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 smtClean="0">
                <a:ea typeface="Calibri"/>
                <a:cs typeface="Times New Roman"/>
              </a:rPr>
              <a:t>študentský </a:t>
            </a:r>
            <a:r>
              <a:rPr lang="sk-SK" sz="1200" dirty="0">
                <a:ea typeface="Calibri"/>
                <a:cs typeface="Times New Roman"/>
              </a:rPr>
              <a:t>život vo Švédsku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ea typeface="Calibri"/>
                <a:cs typeface="Times New Roman"/>
              </a:rPr>
              <a:t>exkurzia v spoločnosti </a:t>
            </a:r>
            <a:r>
              <a:rPr lang="sk-SK" sz="1200" b="1" dirty="0" err="1">
                <a:ea typeface="Calibri"/>
                <a:cs typeface="Times New Roman"/>
              </a:rPr>
              <a:t>Ikea</a:t>
            </a:r>
            <a:r>
              <a:rPr lang="sk-SK" sz="1200" b="1" dirty="0">
                <a:ea typeface="Calibri"/>
                <a:cs typeface="Times New Roman"/>
              </a:rPr>
              <a:t> Industry Malacky</a:t>
            </a:r>
            <a:r>
              <a:rPr lang="sk-SK" sz="1200" dirty="0">
                <a:ea typeface="Calibri"/>
                <a:cs typeface="Times New Roman"/>
              </a:rPr>
              <a:t> </a:t>
            </a:r>
            <a:r>
              <a:rPr lang="sk-SK" sz="1200" b="1" dirty="0" err="1">
                <a:ea typeface="Calibri"/>
                <a:cs typeface="Times New Roman"/>
              </a:rPr>
              <a:t>Flatline</a:t>
            </a:r>
            <a:r>
              <a:rPr lang="sk-SK" sz="1200" dirty="0">
                <a:ea typeface="Calibri"/>
                <a:cs typeface="Times New Roman"/>
              </a:rPr>
              <a:t>, workshop na tému: Odhaľ tajomstvá výroby kúpeľňového nábytku</a:t>
            </a:r>
          </a:p>
          <a:p>
            <a:pPr marL="171450" lvl="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1200" dirty="0">
                <a:solidFill>
                  <a:prstClr val="black"/>
                </a:solidFill>
                <a:ea typeface="Calibri"/>
                <a:cs typeface="Times New Roman"/>
              </a:rPr>
              <a:t>športové hry v areáli </a:t>
            </a:r>
            <a:r>
              <a:rPr lang="sk-SK" sz="1200" b="1" dirty="0">
                <a:solidFill>
                  <a:prstClr val="black"/>
                </a:solidFill>
                <a:ea typeface="Calibri"/>
                <a:cs typeface="Times New Roman"/>
              </a:rPr>
              <a:t>Slávia </a:t>
            </a:r>
            <a:r>
              <a:rPr lang="sk-SK" sz="1200" b="1" dirty="0" err="1">
                <a:solidFill>
                  <a:prstClr val="black"/>
                </a:solidFill>
                <a:ea typeface="Calibri"/>
                <a:cs typeface="Times New Roman"/>
              </a:rPr>
              <a:t>Agrofert</a:t>
            </a:r>
            <a:endParaRPr lang="sk-SK" sz="1200" b="1" i="1" dirty="0">
              <a:ea typeface="Calibri"/>
              <a:cs typeface="Times New Roman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154048" y="4365104"/>
            <a:ext cx="2979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i="1" dirty="0"/>
              <a:t>Generálny </a:t>
            </a:r>
            <a:r>
              <a:rPr lang="sk-SK" b="1" i="1" dirty="0" smtClean="0"/>
              <a:t>partner DEU 2021 </a:t>
            </a:r>
            <a:endParaRPr lang="sk-SK" dirty="0"/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903" y="4973450"/>
            <a:ext cx="3228209" cy="903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8295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3849</TotalTime>
  <Words>243</Words>
  <Application>Microsoft Office PowerPoint</Application>
  <PresentationFormat>Prezentácia na obrazovke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Motív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</dc:title>
  <dc:creator>BBS-EN</dc:creator>
  <cp:lastModifiedBy>BBS</cp:lastModifiedBy>
  <cp:revision>275</cp:revision>
  <cp:lastPrinted>2021-06-10T08:10:40Z</cp:lastPrinted>
  <dcterms:created xsi:type="dcterms:W3CDTF">2013-07-17T08:31:45Z</dcterms:created>
  <dcterms:modified xsi:type="dcterms:W3CDTF">2021-06-23T10:51:43Z</dcterms:modified>
</cp:coreProperties>
</file>